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69" r:id="rId7"/>
    <p:sldId id="267" r:id="rId8"/>
    <p:sldId id="262" r:id="rId9"/>
    <p:sldId id="263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BEDC-14E0-454C-9320-42DD4A99B1B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6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База данных студентов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Соломыкин</a:t>
            </a:r>
            <a:r>
              <a:rPr lang="ru-RU" dirty="0" smtClean="0"/>
              <a:t> Вадим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769188" y="1173191"/>
            <a:ext cx="784141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+mj-lt"/>
              </a:rPr>
              <a:t>Назначение: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База данных студентов ОО.</a:t>
            </a:r>
          </a:p>
          <a:p>
            <a:endParaRPr lang="ru-RU" sz="2000" dirty="0"/>
          </a:p>
          <a:p>
            <a:endParaRPr lang="ru-RU" sz="2000" dirty="0" smtClean="0"/>
          </a:p>
          <a:p>
            <a:r>
              <a:rPr lang="ru-RU" sz="2000" dirty="0" smtClean="0">
                <a:latin typeface="+mj-lt"/>
              </a:rPr>
              <a:t>Идея: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Создать приложения для простого хранения и редактирования данных студентов ОО в телефоне преподавателя.</a:t>
            </a:r>
          </a:p>
          <a:p>
            <a:endParaRPr lang="ru-RU" sz="2000" dirty="0"/>
          </a:p>
          <a:p>
            <a:endParaRPr lang="ru-RU" sz="2000" dirty="0" smtClean="0"/>
          </a:p>
          <a:p>
            <a:r>
              <a:rPr lang="ru-RU" sz="2000" dirty="0" smtClean="0">
                <a:latin typeface="+mj-lt"/>
              </a:rPr>
              <a:t>Для решения каких задач: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Создание базы данных групп и обучающихся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Редактирование БД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Быстрый доступ к БД</a:t>
            </a:r>
          </a:p>
          <a:p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25.05.2021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pic>
        <p:nvPicPr>
          <p:cNvPr id="4" name="Screen_Recording_20210525-152625_B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5229" y="0"/>
            <a:ext cx="3165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63" y="0"/>
            <a:ext cx="4797352" cy="68849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3149" y="681644"/>
            <a:ext cx="6738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В своём проекте я использовал несколько классов и активностей, необходимых для реализации приложения и приятного им пользования.</a:t>
            </a:r>
          </a:p>
          <a:p>
            <a:endParaRPr lang="ru-RU" sz="2000" dirty="0" smtClean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Например, класс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DBHelper</a:t>
            </a:r>
            <a:r>
              <a:rPr lang="ru-RU" sz="2000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, который нужен для реализации самой БД и кнопок.</a:t>
            </a:r>
          </a:p>
        </p:txBody>
      </p:sp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57135" cy="69203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20642" y="198408"/>
            <a:ext cx="4390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Пример кода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: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MainActivity</a:t>
            </a:r>
            <a:endParaRPr lang="en-US" dirty="0" smtClean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Объявление кнопок и связь их с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лэйаутом</a:t>
            </a:r>
            <a:endParaRPr lang="ru-RU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31" y="959406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MainActivity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ru-RU" dirty="0" smtClean="0">
                <a:latin typeface="+mn-lt"/>
              </a:rPr>
              <a:t>Переход к разным активностям при нажатии кнопок</a:t>
            </a:r>
            <a:endParaRPr lang="ru-RU" dirty="0"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6" y="2246042"/>
            <a:ext cx="12181214" cy="46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045" y="517585"/>
            <a:ext cx="7125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Заключение: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>Что получилось и нет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>Проблемы, с которыми я столкнулся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>Дальнейшее развитие</a:t>
            </a:r>
            <a:endParaRPr lang="ru-RU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119</Words>
  <Application>Microsoft Office PowerPoint</Application>
  <PresentationFormat>Широкоэкранный</PresentationFormat>
  <Paragraphs>40</Paragraphs>
  <Slides>7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Calibri</vt:lpstr>
      <vt:lpstr>Arial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База данных студентов </vt:lpstr>
      <vt:lpstr>Заголовок</vt:lpstr>
      <vt:lpstr>Презентация PowerPoint</vt:lpstr>
      <vt:lpstr>Презентация PowerPoint</vt:lpstr>
      <vt:lpstr>Заголовок</vt:lpstr>
      <vt:lpstr>MainActivity: Переход к разным активностям при нажатии кнопок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IT cube</cp:lastModifiedBy>
  <cp:revision>37</cp:revision>
  <dcterms:created xsi:type="dcterms:W3CDTF">2020-05-25T08:37:09Z</dcterms:created>
  <dcterms:modified xsi:type="dcterms:W3CDTF">2021-05-25T06:43:16Z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